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C175"/>
    <a:srgbClr val="337389"/>
    <a:srgbClr val="E46868"/>
    <a:srgbClr val="59B998"/>
    <a:srgbClr val="92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506FA-6931-4BB3-89A6-DA4C602A27B6}" v="5" dt="2025-09-05T13:35:50.647"/>
    <p1510:client id="{A0FEFC63-B0F1-4C2A-8ED9-E05A7B3F553A}" v="6" dt="2025-09-05T13:45:25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7"/>
    <p:restoredTop sz="94784"/>
  </p:normalViewPr>
  <p:slideViewPr>
    <p:cSldViewPr snapToGrid="0">
      <p:cViewPr>
        <p:scale>
          <a:sx n="100" d="100"/>
          <a:sy n="100" d="100"/>
        </p:scale>
        <p:origin x="2304" y="-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ie Fontaine" userId="a0fee32cf494988a" providerId="LiveId" clId="{6B8F833F-4392-4C15-9636-8847594F98C2}"/>
    <pc:docChg chg="undo custSel modSld">
      <pc:chgData name="Lucie Fontaine" userId="a0fee32cf494988a" providerId="LiveId" clId="{6B8F833F-4392-4C15-9636-8847594F98C2}" dt="2025-09-05T13:45:25.957" v="195"/>
      <pc:docMkLst>
        <pc:docMk/>
      </pc:docMkLst>
      <pc:sldChg chg="addSp delSp modSp mod">
        <pc:chgData name="Lucie Fontaine" userId="a0fee32cf494988a" providerId="LiveId" clId="{6B8F833F-4392-4C15-9636-8847594F98C2}" dt="2025-09-05T13:45:25.957" v="195"/>
        <pc:sldMkLst>
          <pc:docMk/>
          <pc:sldMk cId="1773707727" sldId="257"/>
        </pc:sldMkLst>
        <pc:spChg chg="mod">
          <ac:chgData name="Lucie Fontaine" userId="a0fee32cf494988a" providerId="LiveId" clId="{6B8F833F-4392-4C15-9636-8847594F98C2}" dt="2025-09-05T13:44:24.240" v="177" actId="14100"/>
          <ac:spMkLst>
            <pc:docMk/>
            <pc:sldMk cId="1773707727" sldId="257"/>
            <ac:spMk id="4" creationId="{D4C60328-597B-107B-75CB-CDA29E29E6A8}"/>
          </ac:spMkLst>
        </pc:spChg>
        <pc:spChg chg="mod">
          <ac:chgData name="Lucie Fontaine" userId="a0fee32cf494988a" providerId="LiveId" clId="{6B8F833F-4392-4C15-9636-8847594F98C2}" dt="2025-09-05T13:45:12.028" v="182"/>
          <ac:spMkLst>
            <pc:docMk/>
            <pc:sldMk cId="1773707727" sldId="257"/>
            <ac:spMk id="5" creationId="{B968820C-C7B2-C015-90A0-A0008C1E9BB0}"/>
          </ac:spMkLst>
        </pc:spChg>
        <pc:spChg chg="add mod">
          <ac:chgData name="Lucie Fontaine" userId="a0fee32cf494988a" providerId="LiveId" clId="{6B8F833F-4392-4C15-9636-8847594F98C2}" dt="2025-09-05T13:44:24.240" v="177" actId="14100"/>
          <ac:spMkLst>
            <pc:docMk/>
            <pc:sldMk cId="1773707727" sldId="257"/>
            <ac:spMk id="7" creationId="{7F1A414C-277A-B8EF-4557-D714E99DFD2C}"/>
          </ac:spMkLst>
        </pc:spChg>
        <pc:spChg chg="add mod">
          <ac:chgData name="Lucie Fontaine" userId="a0fee32cf494988a" providerId="LiveId" clId="{6B8F833F-4392-4C15-9636-8847594F98C2}" dt="2025-09-05T13:45:19.856" v="189"/>
          <ac:spMkLst>
            <pc:docMk/>
            <pc:sldMk cId="1773707727" sldId="257"/>
            <ac:spMk id="8" creationId="{E23E33F6-33F5-0C9B-5E0F-86C0F6280D0E}"/>
          </ac:spMkLst>
        </pc:spChg>
        <pc:spChg chg="mod">
          <ac:chgData name="Lucie Fontaine" userId="a0fee32cf494988a" providerId="LiveId" clId="{6B8F833F-4392-4C15-9636-8847594F98C2}" dt="2025-09-05T13:45:13.682" v="183"/>
          <ac:spMkLst>
            <pc:docMk/>
            <pc:sldMk cId="1773707727" sldId="257"/>
            <ac:spMk id="9" creationId="{32286926-A7AC-E159-74E3-643CC6B91E98}"/>
          </ac:spMkLst>
        </pc:spChg>
        <pc:spChg chg="mod">
          <ac:chgData name="Lucie Fontaine" userId="a0fee32cf494988a" providerId="LiveId" clId="{6B8F833F-4392-4C15-9636-8847594F98C2}" dt="2025-09-05T13:45:21.521" v="190"/>
          <ac:spMkLst>
            <pc:docMk/>
            <pc:sldMk cId="1773707727" sldId="257"/>
            <ac:spMk id="10" creationId="{F04C4453-428C-A226-2475-92515B4231FB}"/>
          </ac:spMkLst>
        </pc:spChg>
        <pc:spChg chg="add mod">
          <ac:chgData name="Lucie Fontaine" userId="a0fee32cf494988a" providerId="LiveId" clId="{6B8F833F-4392-4C15-9636-8847594F98C2}" dt="2025-09-05T13:45:25.957" v="195"/>
          <ac:spMkLst>
            <pc:docMk/>
            <pc:sldMk cId="1773707727" sldId="257"/>
            <ac:spMk id="11" creationId="{2BB2DC75-63C1-9588-3EBC-BAE0A666D1DD}"/>
          </ac:spMkLst>
        </pc:spChg>
        <pc:spChg chg="add mod">
          <ac:chgData name="Lucie Fontaine" userId="a0fee32cf494988a" providerId="LiveId" clId="{6B8F833F-4392-4C15-9636-8847594F98C2}" dt="2025-09-05T13:45:24.136" v="194" actId="5793"/>
          <ac:spMkLst>
            <pc:docMk/>
            <pc:sldMk cId="1773707727" sldId="257"/>
            <ac:spMk id="12" creationId="{5948B7CD-9750-E8F0-B44B-F75AB038875E}"/>
          </ac:spMkLst>
        </pc:spChg>
        <pc:spChg chg="mod">
          <ac:chgData name="Lucie Fontaine" userId="a0fee32cf494988a" providerId="LiveId" clId="{6B8F833F-4392-4C15-9636-8847594F98C2}" dt="2025-09-05T13:45:15.502" v="184"/>
          <ac:spMkLst>
            <pc:docMk/>
            <pc:sldMk cId="1773707727" sldId="257"/>
            <ac:spMk id="13" creationId="{FB9CA071-C903-3F27-A04F-2D1AD4ADE108}"/>
          </ac:spMkLst>
        </pc:spChg>
        <pc:spChg chg="del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15" creationId="{156A29BA-8C0C-110F-9065-4979884766D6}"/>
          </ac:spMkLst>
        </pc:spChg>
        <pc:spChg chg="mod">
          <ac:chgData name="Lucie Fontaine" userId="a0fee32cf494988a" providerId="LiveId" clId="{6B8F833F-4392-4C15-9636-8847594F98C2}" dt="2025-09-05T13:45:17.919" v="188" actId="5793"/>
          <ac:spMkLst>
            <pc:docMk/>
            <pc:sldMk cId="1773707727" sldId="257"/>
            <ac:spMk id="16" creationId="{5CA69E1B-2AFC-0F6F-4B7E-28B70BE4BEEE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17" creationId="{86D00230-B6A0-33C7-4B4A-CADEC0465A14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18" creationId="{302010BD-9BBA-122B-2E7D-6DF82F0EA237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19" creationId="{AE7780F5-8A59-6AAE-89A6-16C75C864EA6}"/>
          </ac:spMkLst>
        </pc:spChg>
        <pc:spChg chg="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20" creationId="{115BCF8E-9B6C-8C90-A556-E3C264A645DC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1" creationId="{F0EEDBBC-772E-7533-D25E-BD6F40F642CB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2" creationId="{F765F56F-0538-DE06-3426-A8E14EF2A1A2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3" creationId="{DA330657-96F9-CE99-6B36-D16C5E9E15F5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24" creationId="{382E6406-9C98-0973-FEF2-4E7F6E8EE660}"/>
          </ac:spMkLst>
        </pc:spChg>
        <pc:spChg chg="del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5" creationId="{75101B21-DC99-8372-6A1E-DC8CA3B2FDB4}"/>
          </ac:spMkLst>
        </pc:spChg>
        <pc:spChg chg="del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6" creationId="{F143B1F0-F4FF-C1AB-9A09-D889F4DCF9E7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7" creationId="{66BFE414-019F-CE00-01F0-D9C7EE7E45F4}"/>
          </ac:spMkLst>
        </pc:spChg>
        <pc:spChg chg="del mod">
          <ac:chgData name="Lucie Fontaine" userId="a0fee32cf494988a" providerId="LiveId" clId="{6B8F833F-4392-4C15-9636-8847594F98C2}" dt="2025-09-05T13:33:30.022" v="102" actId="478"/>
          <ac:spMkLst>
            <pc:docMk/>
            <pc:sldMk cId="1773707727" sldId="257"/>
            <ac:spMk id="28" creationId="{447F164B-024E-5063-EFC9-229E45B4747E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4" creationId="{3C0E293E-ABCD-921B-A60B-488F1779AB41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5" creationId="{76248D46-7C8A-F9A0-CED0-A3DD496CE5A4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6" creationId="{DB50C4B6-E7F0-8053-00DF-771F05EBC131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7" creationId="{2731D071-1803-3E8D-A862-2E349DA8E979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38" creationId="{0B55A47D-0737-738B-6716-A70EF5CEF119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1" creationId="{3BBB7F55-5916-568C-B1A7-3AFF1172EEDF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2" creationId="{3ABBCB01-5A87-DA4B-A9C6-94C9F28FEF20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3" creationId="{AA7E4293-A03F-8302-8853-65687BD1A972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4" creationId="{6E8146B1-D4BE-C473-D4DE-7C43AC07E48E}"/>
          </ac:spMkLst>
        </pc:spChg>
        <pc:spChg chg="del">
          <ac:chgData name="Lucie Fontaine" userId="a0fee32cf494988a" providerId="LiveId" clId="{6B8F833F-4392-4C15-9636-8847594F98C2}" dt="2025-09-05T13:32:11.518" v="0" actId="478"/>
          <ac:spMkLst>
            <pc:docMk/>
            <pc:sldMk cId="1773707727" sldId="257"/>
            <ac:spMk id="45" creationId="{299A83C9-4104-580C-6D38-5B2CE2932497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69" creationId="{E5C8433C-94F7-15B5-D7BB-1E3668410F58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70" creationId="{38BD7D6B-1683-22DC-E632-112797BB2891}"/>
          </ac:spMkLst>
        </pc:spChg>
        <pc:spChg chg="add del mod">
          <ac:chgData name="Lucie Fontaine" userId="a0fee32cf494988a" providerId="LiveId" clId="{6B8F833F-4392-4C15-9636-8847594F98C2}" dt="2025-09-05T13:33:27.159" v="101" actId="478"/>
          <ac:spMkLst>
            <pc:docMk/>
            <pc:sldMk cId="1773707727" sldId="257"/>
            <ac:spMk id="71" creationId="{EEDCFB2F-26E0-9D39-C7B5-015D640D10E0}"/>
          </ac:spMkLst>
        </pc:spChg>
        <pc:cxnChg chg="add del mod">
          <ac:chgData name="Lucie Fontaine" userId="a0fee32cf494988a" providerId="LiveId" clId="{6B8F833F-4392-4C15-9636-8847594F98C2}" dt="2025-09-05T13:44:05.748" v="155" actId="478"/>
          <ac:cxnSpMkLst>
            <pc:docMk/>
            <pc:sldMk cId="1773707727" sldId="257"/>
            <ac:cxnSpMk id="72" creationId="{F531CA69-46AB-C8CA-DFA6-D43FBDD51858}"/>
          </ac:cxnSpMkLst>
        </pc:cxnChg>
        <pc:cxnChg chg="add del mod">
          <ac:chgData name="Lucie Fontaine" userId="a0fee32cf494988a" providerId="LiveId" clId="{6B8F833F-4392-4C15-9636-8847594F98C2}" dt="2025-09-05T13:44:06.917" v="156" actId="478"/>
          <ac:cxnSpMkLst>
            <pc:docMk/>
            <pc:sldMk cId="1773707727" sldId="257"/>
            <ac:cxnSpMk id="73" creationId="{52398E80-56B1-08B1-6A5D-AE938493DEAE}"/>
          </ac:cxnSpMkLst>
        </pc:cxnChg>
        <pc:cxnChg chg="add del mod">
          <ac:chgData name="Lucie Fontaine" userId="a0fee32cf494988a" providerId="LiveId" clId="{6B8F833F-4392-4C15-9636-8847594F98C2}" dt="2025-09-05T13:44:08.335" v="157" actId="478"/>
          <ac:cxnSpMkLst>
            <pc:docMk/>
            <pc:sldMk cId="1773707727" sldId="257"/>
            <ac:cxnSpMk id="74" creationId="{B31B5771-397C-6096-1379-33CA7A0631FD}"/>
          </ac:cxnSpMkLst>
        </pc:cxnChg>
        <pc:cxnChg chg="add del mod">
          <ac:chgData name="Lucie Fontaine" userId="a0fee32cf494988a" providerId="LiveId" clId="{6B8F833F-4392-4C15-9636-8847594F98C2}" dt="2025-09-05T13:44:09.850" v="158" actId="478"/>
          <ac:cxnSpMkLst>
            <pc:docMk/>
            <pc:sldMk cId="1773707727" sldId="257"/>
            <ac:cxnSpMk id="75" creationId="{6EE3F02B-31B8-52D4-6074-E797FE23CFE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17887-A86F-614A-8324-9AEE3631657B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EA1E7-5698-5748-8A36-41E0E951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59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8EA1E7-5698-5748-8A36-41E0E95167F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78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D6FBF-D8D1-1DFA-5A2D-29374E7B6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D4C60328-597B-107B-75CB-CDA29E29E6A8}"/>
              </a:ext>
            </a:extLst>
          </p:cNvPr>
          <p:cNvSpPr/>
          <p:nvPr/>
        </p:nvSpPr>
        <p:spPr>
          <a:xfrm>
            <a:off x="597895" y="768595"/>
            <a:ext cx="2946784" cy="375015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What</a:t>
            </a:r>
            <a:r>
              <a:rPr lang="fr-FR" sz="1200" b="1" dirty="0">
                <a:solidFill>
                  <a:schemeClr val="bg1"/>
                </a:solidFill>
                <a:latin typeface="Open Sans" pitchFamily="2" charset="0"/>
              </a:rPr>
              <a:t> </a:t>
            </a:r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you</a:t>
            </a:r>
            <a:r>
              <a:rPr lang="fr-FR" sz="1200" b="1" dirty="0">
                <a:solidFill>
                  <a:schemeClr val="bg1"/>
                </a:solidFill>
                <a:latin typeface="Open Sans" pitchFamily="2" charset="0"/>
              </a:rPr>
              <a:t> </a:t>
            </a:r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saw</a:t>
            </a:r>
            <a:r>
              <a:rPr lang="fr-FR" sz="1200" b="1" dirty="0">
                <a:solidFill>
                  <a:schemeClr val="bg1"/>
                </a:solidFill>
                <a:latin typeface="Open Sans" pitchFamily="2" charset="0"/>
              </a:rPr>
              <a:t> / </a:t>
            </a:r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heard</a:t>
            </a:r>
            <a:endParaRPr lang="fr-FR" sz="1200" b="1" dirty="0">
              <a:solidFill>
                <a:schemeClr val="bg1"/>
              </a:solidFill>
              <a:latin typeface="Open Sans" pitchFamily="2" charset="0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68820C-C7B2-C015-90A0-A0008C1E9BB0}"/>
              </a:ext>
            </a:extLst>
          </p:cNvPr>
          <p:cNvSpPr/>
          <p:nvPr/>
        </p:nvSpPr>
        <p:spPr>
          <a:xfrm>
            <a:off x="597895" y="1285371"/>
            <a:ext cx="2946784" cy="375015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8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2286926-A7AC-E159-74E3-643CC6B91E98}"/>
              </a:ext>
            </a:extLst>
          </p:cNvPr>
          <p:cNvSpPr/>
          <p:nvPr/>
        </p:nvSpPr>
        <p:spPr>
          <a:xfrm>
            <a:off x="597895" y="1802147"/>
            <a:ext cx="2946784" cy="375015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8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B9CA071-C903-3F27-A04F-2D1AD4ADE108}"/>
              </a:ext>
            </a:extLst>
          </p:cNvPr>
          <p:cNvSpPr/>
          <p:nvPr/>
        </p:nvSpPr>
        <p:spPr>
          <a:xfrm>
            <a:off x="597895" y="2277078"/>
            <a:ext cx="2946784" cy="375015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8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5CA69E1B-2AFC-0F6F-4B7E-28B70BE4BEEE}"/>
              </a:ext>
            </a:extLst>
          </p:cNvPr>
          <p:cNvSpPr/>
          <p:nvPr/>
        </p:nvSpPr>
        <p:spPr>
          <a:xfrm>
            <a:off x="597895" y="2793854"/>
            <a:ext cx="2946784" cy="375015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…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7F1A414C-277A-B8EF-4557-D714E99DFD2C}"/>
              </a:ext>
            </a:extLst>
          </p:cNvPr>
          <p:cNvSpPr/>
          <p:nvPr/>
        </p:nvSpPr>
        <p:spPr>
          <a:xfrm>
            <a:off x="4084637" y="768595"/>
            <a:ext cx="2946784" cy="375015"/>
          </a:xfrm>
          <a:prstGeom prst="roundRect">
            <a:avLst>
              <a:gd name="adj" fmla="val 26207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What</a:t>
            </a:r>
            <a:r>
              <a:rPr lang="fr-FR" sz="1200" b="1" dirty="0">
                <a:solidFill>
                  <a:schemeClr val="bg1"/>
                </a:solidFill>
                <a:latin typeface="Open Sans" pitchFamily="2" charset="0"/>
              </a:rPr>
              <a:t> </a:t>
            </a:r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it</a:t>
            </a:r>
            <a:r>
              <a:rPr lang="fr-FR" sz="1200" b="1" dirty="0">
                <a:solidFill>
                  <a:schemeClr val="bg1"/>
                </a:solidFill>
                <a:latin typeface="Open Sans" pitchFamily="2" charset="0"/>
              </a:rPr>
              <a:t> </a:t>
            </a:r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might</a:t>
            </a:r>
            <a:r>
              <a:rPr lang="fr-FR" sz="1200" b="1" dirty="0">
                <a:solidFill>
                  <a:schemeClr val="bg1"/>
                </a:solidFill>
                <a:latin typeface="Open Sans" pitchFamily="2" charset="0"/>
              </a:rPr>
              <a:t> </a:t>
            </a:r>
            <a:r>
              <a:rPr lang="fr-FR" sz="1200" b="1" dirty="0" err="1">
                <a:solidFill>
                  <a:schemeClr val="bg1"/>
                </a:solidFill>
                <a:latin typeface="Open Sans" pitchFamily="2" charset="0"/>
              </a:rPr>
              <a:t>mean</a:t>
            </a:r>
            <a:endParaRPr lang="fr-FR" sz="1200" b="1" dirty="0">
              <a:solidFill>
                <a:schemeClr val="bg1"/>
              </a:solidFill>
              <a:latin typeface="Open Sans" pitchFamily="2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E23E33F6-33F5-0C9B-5E0F-86C0F6280D0E}"/>
              </a:ext>
            </a:extLst>
          </p:cNvPr>
          <p:cNvSpPr/>
          <p:nvPr/>
        </p:nvSpPr>
        <p:spPr>
          <a:xfrm>
            <a:off x="4084637" y="1285371"/>
            <a:ext cx="2946784" cy="375015"/>
          </a:xfrm>
          <a:prstGeom prst="roundRect">
            <a:avLst>
              <a:gd name="adj" fmla="val 2620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8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F04C4453-428C-A226-2475-92515B4231FB}"/>
              </a:ext>
            </a:extLst>
          </p:cNvPr>
          <p:cNvSpPr/>
          <p:nvPr/>
        </p:nvSpPr>
        <p:spPr>
          <a:xfrm>
            <a:off x="4084637" y="1802147"/>
            <a:ext cx="2946784" cy="375015"/>
          </a:xfrm>
          <a:prstGeom prst="roundRect">
            <a:avLst>
              <a:gd name="adj" fmla="val 2620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8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2BB2DC75-63C1-9588-3EBC-BAE0A666D1DD}"/>
              </a:ext>
            </a:extLst>
          </p:cNvPr>
          <p:cNvSpPr/>
          <p:nvPr/>
        </p:nvSpPr>
        <p:spPr>
          <a:xfrm>
            <a:off x="4084637" y="2277078"/>
            <a:ext cx="2946784" cy="375015"/>
          </a:xfrm>
          <a:prstGeom prst="roundRect">
            <a:avLst>
              <a:gd name="adj" fmla="val 2620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8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948B7CD-9750-E8F0-B44B-F75AB038875E}"/>
              </a:ext>
            </a:extLst>
          </p:cNvPr>
          <p:cNvSpPr/>
          <p:nvPr/>
        </p:nvSpPr>
        <p:spPr>
          <a:xfrm>
            <a:off x="4084637" y="2793854"/>
            <a:ext cx="2946784" cy="375015"/>
          </a:xfrm>
          <a:prstGeom prst="roundRect">
            <a:avLst>
              <a:gd name="adj" fmla="val 26207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737077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18</Words>
  <Application>Microsoft Office PowerPoint</Application>
  <PresentationFormat>Personnalisé</PresentationFormat>
  <Paragraphs>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Lucie Fontaine</cp:lastModifiedBy>
  <cp:revision>33</cp:revision>
  <dcterms:created xsi:type="dcterms:W3CDTF">2024-05-15T14:38:44Z</dcterms:created>
  <dcterms:modified xsi:type="dcterms:W3CDTF">2025-09-05T13:45:30Z</dcterms:modified>
</cp:coreProperties>
</file>